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17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84F77-0444-4D4D-A2D3-0F931FE8ABEE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74B87-EE59-4DDD-85E3-17DA31622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029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6" name="Picture 32" descr="https://cdn1.iconfinder.com/data/icons/kitchen-filled-outline-1/512/20._stove_kitchen_cooking_cook_chef-10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5094" y="120174"/>
            <a:ext cx="3069154" cy="306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https://papik.pro/uploads/posts/2023-02/1676026585_papik-pro-p-prirodnii-gaz-risunok-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008" y="655618"/>
            <a:ext cx="6202382" cy="620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https://cdn1.iconfinder.com/data/icons/large-home-icons/512/Exit_delete_close_remove_door_logout_ou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475" y="3751516"/>
            <a:ext cx="3106483" cy="310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https://cdn0.iconfinder.com/data/icons/business-1-31/129/31-102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0" y="875133"/>
            <a:ext cx="2435289" cy="243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https://cdn-icons-png.flaticon.com/512/2927/2927429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563" y="4128797"/>
            <a:ext cx="2562706" cy="2562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535424" y="162760"/>
            <a:ext cx="3759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 забыть сделать!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679270" y="940368"/>
            <a:ext cx="47000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1. Заключить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договор </a:t>
            </a:r>
            <a:br>
              <a:rPr lang="ru-RU" sz="2400" b="1" dirty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техническое обслуживание и ремонт газовой плиты </a:t>
            </a:r>
            <a:br>
              <a:rPr lang="ru-RU" sz="2400" b="1" dirty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поставщиком газа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 01.01.2024</a:t>
            </a:r>
          </a:p>
          <a:p>
            <a:endParaRPr lang="ru-RU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6722030" y="1331585"/>
            <a:ext cx="3601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2. Проверить газовую 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плиту.  Позвать поставщика газа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 </a:t>
            </a:r>
            <a:r>
              <a:rPr lang="ru-RU" sz="2400" b="1" dirty="0">
                <a:solidFill>
                  <a:srgbClr val="C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 в год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45887" y="3811181"/>
            <a:ext cx="36553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3. Быть дома в день проверки газовой плиты поставщиком газа, </a:t>
            </a:r>
            <a:r>
              <a:rPr lang="ru-RU" sz="2400" b="1" dirty="0" smtClean="0">
                <a:solidFill>
                  <a:srgbClr val="C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открыть </a:t>
            </a:r>
            <a:r>
              <a:rPr lang="ru-RU" sz="2400" b="1" dirty="0">
                <a:solidFill>
                  <a:srgbClr val="C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двери</a:t>
            </a:r>
          </a:p>
          <a:p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7438002" y="3207881"/>
            <a:ext cx="43891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4. Быть дома в дни </a:t>
            </a:r>
            <a:r>
              <a:rPr lang="ru-RU" sz="2400" b="1" dirty="0" smtClean="0">
                <a:solidFill>
                  <a:srgbClr val="C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проверки УК </a:t>
            </a:r>
            <a:r>
              <a:rPr lang="ru-RU" sz="2400" b="1" dirty="0">
                <a:solidFill>
                  <a:srgbClr val="C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вентиляции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(дни проверки посмотреть на сайте управляющей </a:t>
            </a:r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организации),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открыть двери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5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1082</TotalTime>
  <Words>56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Liberation Serif</vt:lpstr>
      <vt:lpstr>Wingdings 3</vt:lpstr>
      <vt:lpstr>Сектор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Миленина Наталия Сергеевна</dc:creator>
  <cp:lastModifiedBy>Миленина Наталия Сергеевна</cp:lastModifiedBy>
  <cp:revision>9</cp:revision>
  <dcterms:created xsi:type="dcterms:W3CDTF">2023-06-26T11:54:07Z</dcterms:created>
  <dcterms:modified xsi:type="dcterms:W3CDTF">2023-06-27T05:58:25Z</dcterms:modified>
</cp:coreProperties>
</file>